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Wingdings 3" panose="05040102010807070707" charset="2"/>
      <p:regular r:id="rId17"/>
    </p:embeddedFont>
    <p:embeddedFont>
      <p:font typeface="Sora Medium" pitchFamily="34" charset="0"/>
      <p:regular r:id="rId18"/>
    </p:embeddedFont>
    <p:embeddedFont>
      <p:font typeface="Sora Medium" pitchFamily="34" charset="-122"/>
      <p:regular r:id="rId19"/>
    </p:embeddedFont>
    <p:embeddedFont>
      <p:font typeface="Sora Medium" pitchFamily="34" charset="-120"/>
      <p:regular r:id="rId20"/>
    </p:embeddedFont>
    <p:embeddedFont>
      <p:font typeface="Noto Sans TC" panose="020B0200000000000000" pitchFamily="34" charset="-120"/>
      <p:regular r:id="rId21"/>
    </p:embeddedFont>
    <p:embeddedFont>
      <p:font typeface="Noto Sans TC" panose="020B0200000000000000" pitchFamily="34" charset="-122"/>
      <p:regular r:id="rId22"/>
    </p:embeddedFont>
    <p:embeddedFont>
      <p:font typeface="Century Gothic" panose="020B0502020202020204" charset="0"/>
      <p:regular r:id="rId23"/>
      <p:bold r:id="rId24"/>
      <p:italic r:id="rId25"/>
      <p:boldItalic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4.fntdata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  <a:endParaRPr lang="en-US" sz="14640" dirty="0"/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  <a:endParaRPr lang="en-US" sz="14640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2" Type="http://schemas.openxmlformats.org/officeDocument/2006/relationships/theme" Target="../theme/theme1.xml"/><Relationship Id="rId31" Type="http://schemas.openxmlformats.org/officeDocument/2006/relationships/image" Target="../media/image4.png"/><Relationship Id="rId30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2.png"/><Relationship Id="rId28" Type="http://schemas.openxmlformats.org/officeDocument/2006/relationships/image" Target="../media/image1.png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3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516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92321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4127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44334"/>
            <a:ext cx="1164347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             HOSPITAL MANAGEMENT SYSTEM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793790" y="429327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1132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2938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PRESENTED BY: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4743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ABHAY THAKUR             CL2025010601877582      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76548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SUSHANT GUPTA          CL2025010601877380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321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54127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932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62388"/>
            <a:ext cx="806469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                                   THANK YOU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793790" y="491132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2938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4743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The Hospital Management System is designed to efficiently manage patient records, staff details, and appointments using Java and MySQL.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563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 of a Modern HMS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4335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Add New Patient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48555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Update Patient Details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2775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Patient Information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69951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Employee Information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Room &amp; Department Management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25434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Hospital Ambulance Services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69654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Patient Discharge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13874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Search Room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58094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Logout Functionality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968" y="546021"/>
            <a:ext cx="4964430" cy="620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Workflow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68" y="1464350"/>
            <a:ext cx="992862" cy="11914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85605" y="1662827"/>
            <a:ext cx="4604266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 patient is registered in the system.</a:t>
            </a:r>
            <a:endParaRPr lang="en-US" sz="19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68" y="2655808"/>
            <a:ext cx="992862" cy="119145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85605" y="2854285"/>
            <a:ext cx="6439733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Their information is stored and updated as needed.</a:t>
            </a:r>
            <a:endParaRPr lang="en-US" sz="19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68" y="3847267"/>
            <a:ext cx="992862" cy="119145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85605" y="4045744"/>
            <a:ext cx="6123861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Room and department are assigned accordingly.</a:t>
            </a:r>
            <a:endParaRPr lang="en-US" sz="19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68" y="5038725"/>
            <a:ext cx="992862" cy="119145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985605" y="5237202"/>
            <a:ext cx="6463189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Employees can manage hospital records efficiently.</a:t>
            </a:r>
            <a:endParaRPr lang="en-US" sz="19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68" y="6230183"/>
            <a:ext cx="992862" cy="145422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985605" y="6428661"/>
            <a:ext cx="6463427" cy="620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Patient discharge and ambulance services are handled within the system.</a:t>
            </a:r>
            <a:endParaRPr lang="en-US" sz="1950" dirty="0"/>
          </a:p>
        </p:txBody>
      </p:sp>
      <p:sp>
        <p:nvSpPr>
          <p:cNvPr id="14" name="Text 6"/>
          <p:cNvSpPr/>
          <p:nvPr/>
        </p:nvSpPr>
        <p:spPr>
          <a:xfrm>
            <a:off x="1985605" y="7168277"/>
            <a:ext cx="6463427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41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58358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</p:spPr>
      </p:sp>
      <p:sp>
        <p:nvSpPr>
          <p:cNvPr id="5" name="Text 2"/>
          <p:cNvSpPr/>
          <p:nvPr/>
        </p:nvSpPr>
        <p:spPr>
          <a:xfrm>
            <a:off x="1020604" y="5185172"/>
            <a:ext cx="54974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Improves hospital workflow efficiency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428667" y="4958358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</p:spPr>
      </p:sp>
      <p:sp>
        <p:nvSpPr>
          <p:cNvPr id="7" name="Text 4"/>
          <p:cNvSpPr/>
          <p:nvPr/>
        </p:nvSpPr>
        <p:spPr>
          <a:xfrm>
            <a:off x="7655481" y="5185172"/>
            <a:ext cx="443079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Reduces paperwork and errors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993130"/>
            <a:ext cx="6408063" cy="1162288"/>
          </a:xfrm>
          <a:prstGeom prst="roundRect">
            <a:avLst>
              <a:gd name="adj" fmla="val 2927"/>
            </a:avLst>
          </a:prstGeom>
          <a:solidFill>
            <a:srgbClr val="26262B"/>
          </a:solidFill>
        </p:spPr>
      </p:sp>
      <p:sp>
        <p:nvSpPr>
          <p:cNvPr id="9" name="Text 6"/>
          <p:cNvSpPr/>
          <p:nvPr/>
        </p:nvSpPr>
        <p:spPr>
          <a:xfrm>
            <a:off x="1020604" y="6219944"/>
            <a:ext cx="555462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Provides secure access to patient data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428667" y="5993130"/>
            <a:ext cx="6408063" cy="1162288"/>
          </a:xfrm>
          <a:prstGeom prst="roundRect">
            <a:avLst>
              <a:gd name="adj" fmla="val 2927"/>
            </a:avLst>
          </a:prstGeom>
          <a:solidFill>
            <a:srgbClr val="26262B"/>
          </a:solidFill>
        </p:spPr>
      </p:sp>
      <p:sp>
        <p:nvSpPr>
          <p:cNvPr id="11" name="Text 8"/>
          <p:cNvSpPr/>
          <p:nvPr/>
        </p:nvSpPr>
        <p:spPr>
          <a:xfrm>
            <a:off x="7655481" y="6219944"/>
            <a:ext cx="595443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Enhances record-keeping and retrieval speed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870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Security: Protecting Sensitive Patient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80642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5" name="Shape 2"/>
          <p:cNvSpPr/>
          <p:nvPr/>
        </p:nvSpPr>
        <p:spPr>
          <a:xfrm>
            <a:off x="1273612" y="330148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6" name="Shape 3"/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7" name="Text 4"/>
          <p:cNvSpPr/>
          <p:nvPr/>
        </p:nvSpPr>
        <p:spPr>
          <a:xfrm>
            <a:off x="878860" y="310407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0332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Encryption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523655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Protecting data at rest and in transit.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8352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11" name="Shape 8"/>
          <p:cNvSpPr/>
          <p:nvPr/>
        </p:nvSpPr>
        <p:spPr>
          <a:xfrm>
            <a:off x="793790" y="4595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2" name="Text 9"/>
          <p:cNvSpPr/>
          <p:nvPr/>
        </p:nvSpPr>
        <p:spPr>
          <a:xfrm>
            <a:off x="878860" y="4637842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5669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5057418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Role-based access for authorized users.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36901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16" name="Shape 13"/>
          <p:cNvSpPr/>
          <p:nvPr/>
        </p:nvSpPr>
        <p:spPr>
          <a:xfrm>
            <a:off x="79379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7" name="Text 14"/>
          <p:cNvSpPr/>
          <p:nvPr/>
        </p:nvSpPr>
        <p:spPr>
          <a:xfrm>
            <a:off x="878860" y="6171605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61007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Regular Audits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591181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Security audits to identify vulnerabilities.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40568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3519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Diagnostics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42385"/>
            <a:ext cx="389870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Faster, more accurate diagnoses.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26731" y="3485555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Telemedicine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37790" y="3842385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Remote patient monitoring.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52604" y="3874056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286690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Blockchain Security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937790" y="6294953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Enhanced data protection.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64103" y="6099929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1"/>
          <p:cNvSpPr/>
          <p:nvPr/>
        </p:nvSpPr>
        <p:spPr>
          <a:xfrm>
            <a:off x="1805226" y="5804535"/>
            <a:ext cx="288726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93790" y="6294953"/>
            <a:ext cx="389870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Optimizing treatment plans.</a:t>
            </a:r>
            <a:endParaRPr lang="en-US" sz="17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38230" y="5711428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188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                        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                                           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839766"/>
            <a:ext cx="752213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                                             Demo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488870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676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2481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27753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Conclusion: The Future of Healthcare is Digital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85473"/>
            <a:ext cx="130428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GB" sz="1750" dirty="0"/>
              <a:t>Hospital Management System (HMS) helps improve healthcare by making patient care better and hospital work more efficient. It is important to keep improving and adapting to new technology. A strong and secure HMS is essential for the future. Our Java-based HMS provides key benefits to enhance healthcare. Using technology can improve patient care and simplify hospital operations.</a:t>
            </a:r>
            <a:endParaRPr lang="en-US" altLang="en-GB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1925</Words>
  <Application>WPS Presentation</Application>
  <PresentationFormat>Custom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Wingdings 3</vt:lpstr>
      <vt:lpstr>Arial</vt:lpstr>
      <vt:lpstr>Sora Medium</vt:lpstr>
      <vt:lpstr>Sora Medium</vt:lpstr>
      <vt:lpstr>Sora Medium</vt:lpstr>
      <vt:lpstr>Noto Sans TC</vt:lpstr>
      <vt:lpstr>Noto Sans TC</vt:lpstr>
      <vt:lpstr>Century Gothic</vt:lpstr>
      <vt:lpstr>Microsoft YaHei</vt:lpstr>
      <vt:lpstr>Arial Unicode MS</vt:lpstr>
      <vt:lpstr>Calibri</vt:lpstr>
      <vt:lpstr>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Abhay Thakur</cp:lastModifiedBy>
  <cp:revision>3</cp:revision>
  <dcterms:created xsi:type="dcterms:W3CDTF">2025-03-15T20:42:00Z</dcterms:created>
  <dcterms:modified xsi:type="dcterms:W3CDTF">2025-03-17T10:51:59Z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16D6539B29DC49A69937037EC086FB8E_12</vt:lpwstr>
  </property>
  <property fmtid="{D5CDD505-2E9C-101B-9397-08002B2CF9AE}" pid="3" name="KSOProductBuildVer">
    <vt:lpwstr>2057-12.2.0.20348</vt:lpwstr>
  </property>
</Properties>
</file>